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5" r:id="rId3"/>
    <p:sldId id="282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87a3258f-daa1-4640-b54e-cfd0315d397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UNIT</a:t>
            </a:r>
            <a:r>
              <a:rPr lang="hr-HR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>
                <a:solidFill>
                  <a:schemeClr val="tx1"/>
                </a:solidFill>
              </a:rPr>
              <a:t>Rule</a:t>
            </a:r>
            <a:r>
              <a:rPr lang="hr-HR" sz="6000" dirty="0">
                <a:solidFill>
                  <a:schemeClr val="tx1"/>
                </a:solidFill>
              </a:rPr>
              <a:t> </a:t>
            </a:r>
            <a:r>
              <a:rPr lang="hr-HR" sz="6000" dirty="0" err="1">
                <a:solidFill>
                  <a:schemeClr val="tx1"/>
                </a:solidFill>
              </a:rPr>
              <a:t>of</a:t>
            </a:r>
            <a:r>
              <a:rPr lang="hr-HR" sz="6000" dirty="0">
                <a:solidFill>
                  <a:schemeClr val="tx1"/>
                </a:solidFill>
              </a:rPr>
              <a:t> </a:t>
            </a:r>
            <a:r>
              <a:rPr lang="hr-HR" sz="6000" dirty="0" err="1">
                <a:solidFill>
                  <a:schemeClr val="tx1"/>
                </a:solidFill>
              </a:rPr>
              <a:t>thumb</a:t>
            </a:r>
            <a:endParaRPr lang="hr-HR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894" y="470647"/>
            <a:ext cx="10004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remember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Miss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Clarke’s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class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rules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Check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link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complete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task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(put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rules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order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i="1" dirty="0"/>
            </a:br>
            <a:br>
              <a:rPr lang="hr-HR" sz="2800" i="1" dirty="0"/>
            </a:br>
            <a:r>
              <a:rPr lang="hr-HR" sz="2800" i="1" dirty="0" err="1">
                <a:hlinkClick r:id="rId2"/>
              </a:rPr>
              <a:t>https</a:t>
            </a:r>
            <a:r>
              <a:rPr lang="hr-HR" sz="2800" i="1" dirty="0">
                <a:hlinkClick r:id="rId2"/>
              </a:rPr>
              <a:t>://</a:t>
            </a:r>
            <a:r>
              <a:rPr lang="hr-HR" sz="2800" i="1" dirty="0" err="1">
                <a:hlinkClick r:id="rId2"/>
              </a:rPr>
              <a:t>www.e-sfera.hr</a:t>
            </a:r>
            <a:r>
              <a:rPr lang="hr-HR" sz="2800" i="1" dirty="0">
                <a:hlinkClick r:id="rId2"/>
              </a:rPr>
              <a:t>/dodatni-digitalni-</a:t>
            </a:r>
            <a:r>
              <a:rPr lang="hr-HR" sz="2800" i="1" dirty="0" err="1">
                <a:hlinkClick r:id="rId2"/>
              </a:rPr>
              <a:t>sadrzaji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87a3258f</a:t>
            </a:r>
            <a:r>
              <a:rPr lang="hr-HR" sz="2800" i="1" dirty="0">
                <a:hlinkClick r:id="rId2"/>
              </a:rPr>
              <a:t>-</a:t>
            </a:r>
            <a:r>
              <a:rPr lang="hr-HR" sz="2800" i="1" dirty="0" err="1">
                <a:hlinkClick r:id="rId2"/>
              </a:rPr>
              <a:t>daa1</a:t>
            </a:r>
            <a:r>
              <a:rPr lang="hr-HR" sz="2800" i="1" dirty="0">
                <a:hlinkClick r:id="rId2"/>
              </a:rPr>
              <a:t>-4640-</a:t>
            </a:r>
            <a:r>
              <a:rPr lang="hr-HR" sz="2800" i="1" dirty="0" err="1">
                <a:hlinkClick r:id="rId2"/>
              </a:rPr>
              <a:t>b54e</a:t>
            </a:r>
            <a:r>
              <a:rPr lang="hr-HR" sz="2800" i="1" dirty="0">
                <a:hlinkClick r:id="rId2"/>
              </a:rPr>
              <a:t>-</a:t>
            </a:r>
            <a:r>
              <a:rPr lang="hr-HR" sz="2800" i="1" dirty="0" err="1">
                <a:hlinkClick r:id="rId2"/>
              </a:rPr>
              <a:t>cfd0315d3973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9635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82" y="363071"/>
            <a:ext cx="767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376" y="1210234"/>
            <a:ext cx="10919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Učitelj će vam podijeliti jedno od pravila ponašanja.  Vaš zadatak je predstaviti važnost tog razrednog pravila.  Odaberite </a:t>
            </a:r>
            <a:r>
              <a:rPr lang="hr-HR" sz="2800" b="1" u="sng" dirty="0"/>
              <a:t>jedan</a:t>
            </a:r>
            <a:r>
              <a:rPr lang="hr-HR" sz="2800" dirty="0"/>
              <a:t> od ponuđenih načina predstavljanja:</a:t>
            </a:r>
          </a:p>
          <a:p>
            <a:endParaRPr lang="hr-HR" sz="2800" dirty="0"/>
          </a:p>
          <a:p>
            <a:pPr marL="514350" indent="-514350">
              <a:buAutoNum type="arabicParenR"/>
            </a:pPr>
            <a:r>
              <a:rPr lang="hr-HR" sz="2800" dirty="0"/>
              <a:t>Izraditi strip sa situacijom/situacijama u kojima je važno poštovati to pravilo.</a:t>
            </a:r>
          </a:p>
          <a:p>
            <a:pPr marL="514350" indent="-514350">
              <a:buAutoNum type="arabicParenR"/>
            </a:pPr>
            <a:r>
              <a:rPr lang="hr-HR" sz="2800" dirty="0"/>
              <a:t>Osmisliti skeč koji se temelji na situaciji u kojoj je važno poštovati to pravilo.</a:t>
            </a:r>
          </a:p>
          <a:p>
            <a:pPr marL="514350" indent="-514350">
              <a:buAutoNum type="arabicParenR"/>
            </a:pPr>
            <a:r>
              <a:rPr lang="hr-HR" sz="2800" dirty="0"/>
              <a:t>Osmisliti digitalnu reklamu / poster za to pravilo.</a:t>
            </a:r>
          </a:p>
        </p:txBody>
      </p:sp>
    </p:spTree>
    <p:extLst>
      <p:ext uri="{BB962C8B-B14F-4D97-AF65-F5344CB8AC3E}">
        <p14:creationId xmlns:p14="http://schemas.microsoft.com/office/powerpoint/2010/main" val="1721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60" y="215153"/>
            <a:ext cx="1069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.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Miss Clarke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06" y="1727114"/>
            <a:ext cx="6146146" cy="5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89" y="575537"/>
            <a:ext cx="5741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Imagine</a:t>
            </a:r>
            <a:r>
              <a:rPr lang="hr-HR" sz="2800" b="1" dirty="0"/>
              <a:t> </a:t>
            </a:r>
            <a:r>
              <a:rPr lang="hr-HR" sz="2800" b="1" dirty="0" err="1"/>
              <a:t>you’re</a:t>
            </a:r>
            <a:r>
              <a:rPr lang="hr-HR" sz="2800" b="1" dirty="0"/>
              <a:t> </a:t>
            </a:r>
            <a:r>
              <a:rPr lang="hr-HR" sz="2800" b="1" dirty="0" err="1"/>
              <a:t>there</a:t>
            </a:r>
            <a:r>
              <a:rPr lang="hr-HR" sz="2800" b="1" dirty="0"/>
              <a:t>.  </a:t>
            </a:r>
            <a:r>
              <a:rPr lang="hr-HR" sz="2800" b="1" dirty="0" err="1"/>
              <a:t>Answer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544" y="2977191"/>
            <a:ext cx="10663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How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feel</a:t>
            </a:r>
            <a:r>
              <a:rPr lang="hr-HR" sz="2800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teacher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students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atmosphere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? </a:t>
            </a:r>
          </a:p>
          <a:p>
            <a:r>
              <a:rPr lang="hr-HR" sz="2800" dirty="0"/>
              <a:t>     </a:t>
            </a:r>
            <a:r>
              <a:rPr lang="hr-HR" sz="2800" dirty="0" err="1"/>
              <a:t>Why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 </a:t>
            </a:r>
            <a:r>
              <a:rPr lang="hr-HR" sz="2800" dirty="0" err="1"/>
              <a:t>not</a:t>
            </a:r>
            <a:r>
              <a:rPr lang="hr-HR" sz="2800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study</a:t>
            </a:r>
            <a:r>
              <a:rPr lang="hr-HR" sz="28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58" y="50480"/>
            <a:ext cx="3463460" cy="28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7" y="0"/>
            <a:ext cx="9493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Read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class</a:t>
            </a:r>
            <a:r>
              <a:rPr lang="hr-HR" sz="2800" dirty="0"/>
              <a:t> </a:t>
            </a:r>
            <a:r>
              <a:rPr lang="hr-HR" sz="2800" dirty="0" err="1"/>
              <a:t>rules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meaning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7" y="2035995"/>
            <a:ext cx="109324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Always</a:t>
            </a:r>
            <a:r>
              <a:rPr lang="hr-HR" sz="2600" dirty="0"/>
              <a:t> </a:t>
            </a:r>
            <a:r>
              <a:rPr lang="hr-HR" sz="2600" dirty="0" err="1"/>
              <a:t>tell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truth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Always</a:t>
            </a:r>
            <a:r>
              <a:rPr lang="hr-HR" sz="2600" dirty="0"/>
              <a:t> </a:t>
            </a:r>
            <a:r>
              <a:rPr lang="hr-HR" sz="2600" dirty="0" err="1"/>
              <a:t>work</a:t>
            </a:r>
            <a:r>
              <a:rPr lang="hr-HR" sz="2600" dirty="0"/>
              <a:t> hard.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Be a </a:t>
            </a:r>
            <a:r>
              <a:rPr lang="hr-HR" sz="2600" dirty="0" err="1"/>
              <a:t>good</a:t>
            </a:r>
            <a:r>
              <a:rPr lang="hr-HR" sz="2600" dirty="0"/>
              <a:t> </a:t>
            </a:r>
            <a:r>
              <a:rPr lang="hr-HR" sz="2600" dirty="0" err="1"/>
              <a:t>friend</a:t>
            </a:r>
            <a:r>
              <a:rPr lang="hr-HR" sz="2600" dirty="0"/>
              <a:t> to </a:t>
            </a:r>
            <a:r>
              <a:rPr lang="hr-HR" sz="2600" dirty="0" err="1"/>
              <a:t>everyone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Be </a:t>
            </a:r>
            <a:r>
              <a:rPr lang="hr-HR" sz="2600" dirty="0" err="1"/>
              <a:t>happy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Be on time.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Be polite.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Concentrate</a:t>
            </a:r>
            <a:r>
              <a:rPr lang="hr-HR" sz="26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-22617"/>
            <a:ext cx="5372386" cy="68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411" y="163860"/>
            <a:ext cx="109324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Finish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work</a:t>
            </a:r>
            <a:r>
              <a:rPr lang="hr-HR" sz="2600" dirty="0"/>
              <a:t> on time.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Keep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classroom</a:t>
            </a:r>
            <a:r>
              <a:rPr lang="hr-HR" sz="2600" dirty="0"/>
              <a:t> </a:t>
            </a:r>
            <a:r>
              <a:rPr lang="hr-HR" sz="2600" dirty="0" err="1"/>
              <a:t>tidy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Listen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teacher</a:t>
            </a:r>
            <a:r>
              <a:rPr lang="hr-HR" sz="2600" dirty="0"/>
              <a:t> /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classmates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Put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hand</a:t>
            </a:r>
            <a:r>
              <a:rPr lang="hr-HR" sz="2600" dirty="0"/>
              <a:t> </a:t>
            </a:r>
            <a:r>
              <a:rPr lang="hr-HR" sz="2600" dirty="0" err="1"/>
              <a:t>up</a:t>
            </a:r>
            <a:r>
              <a:rPr lang="hr-HR" sz="2600" dirty="0"/>
              <a:t> </a:t>
            </a: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want</a:t>
            </a: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/>
              <a:t>to </a:t>
            </a:r>
            <a:r>
              <a:rPr lang="hr-HR" sz="2600" dirty="0" err="1"/>
              <a:t>speak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Do </a:t>
            </a:r>
            <a:r>
              <a:rPr lang="hr-HR" sz="2600" dirty="0" err="1"/>
              <a:t>homework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Say</a:t>
            </a:r>
            <a:r>
              <a:rPr lang="hr-HR" sz="2600" dirty="0"/>
              <a:t> </a:t>
            </a:r>
            <a:r>
              <a:rPr lang="hr-HR" sz="2600" dirty="0" err="1"/>
              <a:t>kind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Share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others</a:t>
            </a:r>
            <a:r>
              <a:rPr lang="hr-HR" sz="2600" dirty="0"/>
              <a:t>.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Smile!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Take care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things</a:t>
            </a:r>
            <a:r>
              <a:rPr lang="hr-HR" sz="2600" dirty="0"/>
              <a:t> </a:t>
            </a:r>
            <a:r>
              <a:rPr lang="hr-HR" sz="2600" dirty="0" err="1"/>
              <a:t>we</a:t>
            </a:r>
            <a:r>
              <a:rPr lang="hr-HR" sz="2600" dirty="0"/>
              <a:t> use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classroom</a:t>
            </a:r>
            <a:r>
              <a:rPr lang="hr-HR" sz="2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213">
            <a:off x="7070911" y="1644577"/>
            <a:ext cx="4632014" cy="44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91"/>
            <a:ext cx="7386157" cy="2936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32" y="3081905"/>
            <a:ext cx="8506498" cy="32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5" y="1855694"/>
            <a:ext cx="5634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Choose</a:t>
            </a:r>
            <a:r>
              <a:rPr lang="hr-HR" sz="2800" dirty="0"/>
              <a:t> 5 </a:t>
            </a:r>
            <a:r>
              <a:rPr lang="hr-HR" sz="2800" dirty="0" err="1"/>
              <a:t>rules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list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own</a:t>
            </a:r>
            <a:r>
              <a:rPr lang="hr-HR" sz="2800" dirty="0"/>
              <a:t> </a:t>
            </a:r>
            <a:r>
              <a:rPr lang="hr-HR" sz="2800" dirty="0" err="1"/>
              <a:t>rules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lines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9 (</a:t>
            </a:r>
            <a:r>
              <a:rPr lang="hr-HR" sz="2800" dirty="0" err="1"/>
              <a:t>book</a:t>
            </a:r>
            <a:r>
              <a:rPr lang="hr-HR" sz="2800" dirty="0"/>
              <a:t>, </a:t>
            </a:r>
            <a:r>
              <a:rPr lang="hr-HR" sz="2800" dirty="0" err="1"/>
              <a:t>page</a:t>
            </a:r>
            <a:r>
              <a:rPr lang="hr-HR" sz="2800" dirty="0"/>
              <a:t> 19).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1" y="270062"/>
            <a:ext cx="8409230" cy="141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82" y="1505569"/>
            <a:ext cx="6159595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85" y="526956"/>
            <a:ext cx="8632569" cy="139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85" y="3848380"/>
            <a:ext cx="9345707" cy="14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85" y="332814"/>
            <a:ext cx="7353020" cy="141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9051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1800</TotalTime>
  <Words>297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Helvetica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141</cp:revision>
  <dcterms:created xsi:type="dcterms:W3CDTF">2020-09-19T11:02:00Z</dcterms:created>
  <dcterms:modified xsi:type="dcterms:W3CDTF">2022-09-05T15:57:28Z</dcterms:modified>
</cp:coreProperties>
</file>